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5_3CE4CF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027D8A-7335-11C8-766E-DA24AC9DC28A}" name="JUNSIK PARK" initials="JP" userId="25c820326c835c0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85E2"/>
    <a:srgbClr val="F5F5F5"/>
    <a:srgbClr val="F9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5_3CE4CF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8E1ABD-7EB2-429B-90FD-13F282BA6E29}" authorId="{C2027D8A-7335-11C8-766E-DA24AC9DC28A}" created="2025-04-03T15:45:18.419">
    <pc:sldMkLst xmlns:pc="http://schemas.microsoft.com/office/powerpoint/2013/main/command">
      <pc:docMk/>
      <pc:sldMk cId="63851766" sldId="261"/>
    </pc:sldMkLst>
    <p188:txBody>
      <a:bodyPr/>
      <a:lstStyle/>
      <a:p>
        <a:r>
          <a:rPr lang="ko-KR" altLang="en-US"/>
          <a:t>체크박스는 시술선택 삭제시 사용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362708-F15A-9BA2-F115-8D56C920B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F4E56D-F8E0-8728-EFAF-58591F7E4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6A21CB-D837-9160-CAA8-9678D839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043D72-909C-F8EF-617C-2F679860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284E7C-BA74-0C53-3BA2-CEC886F7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4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EE32B6-6052-2DF9-A79E-1178B742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3842BA-FB56-5308-DF40-D77DB49E1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B17AA0-F2A8-46DE-DC3F-710B47A3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965A92-3A3A-95D0-13AE-484DA7BF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061BC3-D63F-D4D7-85F2-754B9F5A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19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2689CD-4BD9-1EE6-7B91-3F8B514E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767C3B-B4CA-FBAC-902B-B6BA75E4B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42BF71-BBA7-52A5-6A7B-2E14E2AD6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FE25A5-F79F-6578-B12D-95947CF1D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D88C88-DD51-696E-2BBC-4A635197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57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671DF4-0D16-2FEB-86C4-346C5E41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833BAC-76BF-D4E1-92D5-A3A23BB37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CCE0C52-8912-3723-D703-61AD6106D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A3CD67-37FE-4A62-85E2-B8398F7E3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B80AAD5-E53E-62D4-C0DC-1B76A745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DD296C6-B931-1B57-595D-D178585D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306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928D59-F8C8-2DFC-9FC4-00F39AE74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3B1ED8-E763-BF97-6B83-B782DA490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9C1A890-9872-EE34-5948-7AA49865E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A29666-1B96-BCEE-6FED-00E7CBA0D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C9BC984-EEAB-7715-1E99-6EE935056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2703070-DDC4-0161-FA63-28B70F97D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A79415D-B5E1-F697-CEAB-F5AEEB66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63D6A9E-BA5F-6ABB-B81F-15A5CA39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258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CDED02-44E9-66CD-19F4-1E9D97CE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487E3B-2A92-2FD7-F05F-5F198397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E8947A3-49DE-8F71-807D-08B0848BE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1D04A3B-B001-B1FB-6D0F-BC09F017C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43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3BD3E85-2F55-D550-2034-C83EF366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A659E2C-AD8E-5DCF-BC1D-36CD14140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B95C37-6C17-118C-BB3D-139509268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712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26145E-7627-C35A-B6F0-1760B59B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B03EDA-D6D5-5081-CA49-247AE4035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9B96DA1-7AF0-F3AC-46FE-FC5EC7633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12D2DF-3FED-4B67-ADC4-4082C47C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338794-AEF5-EFDB-C5B6-C16C1BF5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5317DB-1602-4E71-F197-2EAADEA6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35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F128E9-0BF4-F841-FF19-A49386689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9AC154E-18A0-AE99-61DE-75BF38133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3D9156A-6D86-E363-A03B-FDA5CB9B4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8CEF89-D1EC-41E1-ADA7-261CC6CA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8026260-9485-30E0-682B-49CDEF70E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A3CC485-ACB0-13AE-2688-41DE6D13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59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5A22BD-B6F7-34EE-09C0-E6B93D21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AD6387-096A-586C-8783-7A2601F9F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4EDE7B-0DC5-C744-436C-548B319EA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4ECA1C-F3A9-4C1C-A0CF-599687F9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4CCBD6-2097-7104-C69C-600E3EF7D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379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1666B92-E03F-8C15-8256-AF732AE4F1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35D7537-F723-3E48-EFB4-45924ACE1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B6A4C3-79D1-E68C-23B4-352D12B1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0F1192-C11B-E7F5-BE10-94971E59B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22A4BA8-D854-F0D5-4BEB-323A6CF4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83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A8F2212-F432-A9C0-ED92-E541645B2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2713D7-AD44-5249-5CA0-A3DD7BE27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5C3F79-54AF-4323-6F37-512F67A7C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30F8-1140-4212-8112-D5EB24B00CA4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FE2CDF-AC72-77F3-4878-449FF99A7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A529FE-0149-1F62-2626-5714BE688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39607-3B96-4CA7-9E5C-D1A5AFF96C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69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8/10/relationships/comments" Target="../comments/modernComment_105_3CE4CF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CB7D97D-DBC1-96EE-9070-ED8E3DB2E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307"/>
            <a:ext cx="12192000" cy="50693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78ECFE-168E-A717-9D58-1800406549CE}"/>
              </a:ext>
            </a:extLst>
          </p:cNvPr>
          <p:cNvSpPr txBox="1"/>
          <p:nvPr/>
        </p:nvSpPr>
        <p:spPr>
          <a:xfrm>
            <a:off x="230074" y="212916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목록</a:t>
            </a:r>
          </a:p>
        </p:txBody>
      </p:sp>
    </p:spTree>
    <p:extLst>
      <p:ext uri="{BB962C8B-B14F-4D97-AF65-F5344CB8AC3E}">
        <p14:creationId xmlns:p14="http://schemas.microsoft.com/office/powerpoint/2010/main" val="383673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52C62-CA9E-9087-5C4B-258A9B13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A285B5-71C4-E3E6-7FBD-15349F4C71A7}"/>
              </a:ext>
            </a:extLst>
          </p:cNvPr>
          <p:cNvSpPr txBox="1"/>
          <p:nvPr/>
        </p:nvSpPr>
        <p:spPr>
          <a:xfrm>
            <a:off x="230074" y="212916"/>
            <a:ext cx="3608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이벤트 안내 목록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A0F15D-9B4F-42E0-43F2-DD8674668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741" y="878523"/>
            <a:ext cx="7994577" cy="453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DDB7A-9917-C8FE-4AF0-D93094613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F209D1-67BF-55D8-BA43-36C87CC75867}"/>
              </a:ext>
            </a:extLst>
          </p:cNvPr>
          <p:cNvSpPr txBox="1"/>
          <p:nvPr/>
        </p:nvSpPr>
        <p:spPr>
          <a:xfrm>
            <a:off x="230074" y="212916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6.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상세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F7A3E8C-84BB-B9FE-A19B-3DC630EF3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773" y="883175"/>
            <a:ext cx="9975838" cy="4967527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B1E0233-8B96-FE1B-AFF5-3AF5966ADAFC}"/>
              </a:ext>
            </a:extLst>
          </p:cNvPr>
          <p:cNvSpPr/>
          <p:nvPr/>
        </p:nvSpPr>
        <p:spPr>
          <a:xfrm>
            <a:off x="986589" y="6031832"/>
            <a:ext cx="9914022" cy="6132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컨텐츠이미지</a:t>
            </a:r>
            <a:r>
              <a:rPr lang="ko-KR" altLang="en-US" dirty="0"/>
              <a:t>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573E7E-5BFF-0A7B-7FA1-2899D2C98F7A}"/>
              </a:ext>
            </a:extLst>
          </p:cNvPr>
          <p:cNvSpPr/>
          <p:nvPr/>
        </p:nvSpPr>
        <p:spPr>
          <a:xfrm>
            <a:off x="7275095" y="5237450"/>
            <a:ext cx="1900989" cy="61325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말풍선: 모서리가 둥근 사각형 1">
            <a:extLst>
              <a:ext uri="{FF2B5EF4-FFF2-40B4-BE49-F238E27FC236}">
                <a16:creationId xmlns:a16="http://schemas.microsoft.com/office/drawing/2014/main" id="{B9727349-D0C3-8498-9B61-F5101D3C3850}"/>
              </a:ext>
            </a:extLst>
          </p:cNvPr>
          <p:cNvSpPr/>
          <p:nvPr/>
        </p:nvSpPr>
        <p:spPr>
          <a:xfrm>
            <a:off x="9176084" y="2148585"/>
            <a:ext cx="2467142" cy="812621"/>
          </a:xfrm>
          <a:prstGeom prst="wedgeRoundRectCallout">
            <a:avLst>
              <a:gd name="adj1" fmla="val -97053"/>
              <a:gd name="adj2" fmla="val 63660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시술선택 </a:t>
            </a:r>
            <a:r>
              <a:rPr lang="ko-KR" altLang="en-US" sz="1200" dirty="0" err="1">
                <a:solidFill>
                  <a:schemeClr val="tx1"/>
                </a:solidFill>
              </a:rPr>
              <a:t>셀렉트박스에</a:t>
            </a:r>
            <a:r>
              <a:rPr lang="ko-KR" altLang="en-US" sz="1200" dirty="0">
                <a:solidFill>
                  <a:schemeClr val="tx1"/>
                </a:solidFill>
              </a:rPr>
              <a:t> 들어있는 최저가격으로 </a:t>
            </a:r>
          </a:p>
        </p:txBody>
      </p:sp>
    </p:spTree>
    <p:extLst>
      <p:ext uri="{BB962C8B-B14F-4D97-AF65-F5344CB8AC3E}">
        <p14:creationId xmlns:p14="http://schemas.microsoft.com/office/powerpoint/2010/main" val="3215881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60B6-70D2-D6D9-C989-BCD0426FA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89EE7C9-5BEA-6749-23E8-BA33A98AB2E1}"/>
              </a:ext>
            </a:extLst>
          </p:cNvPr>
          <p:cNvSpPr txBox="1"/>
          <p:nvPr/>
        </p:nvSpPr>
        <p:spPr>
          <a:xfrm>
            <a:off x="230074" y="212916"/>
            <a:ext cx="3429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7.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이벤트안내 상세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7402946-690E-52A8-DC6E-53DF06D9A172}"/>
              </a:ext>
            </a:extLst>
          </p:cNvPr>
          <p:cNvSpPr/>
          <p:nvPr/>
        </p:nvSpPr>
        <p:spPr>
          <a:xfrm>
            <a:off x="986589" y="6031832"/>
            <a:ext cx="9914022" cy="6132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컨텐츠이미지</a:t>
            </a:r>
            <a:r>
              <a:rPr lang="ko-KR" altLang="en-US" dirty="0"/>
              <a:t>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94E43D-791F-4031-5B25-331774A80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89" y="815218"/>
            <a:ext cx="9982809" cy="49198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9E4A41A-F5BD-83B1-87A8-FCEE2CE83333}"/>
              </a:ext>
            </a:extLst>
          </p:cNvPr>
          <p:cNvSpPr/>
          <p:nvPr/>
        </p:nvSpPr>
        <p:spPr>
          <a:xfrm>
            <a:off x="7315200" y="4788271"/>
            <a:ext cx="1900989" cy="61325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677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1DFCB-D29A-1498-17C0-6B902AEC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06E5187-2684-CD0C-BF35-432A91EA80D0}"/>
              </a:ext>
            </a:extLst>
          </p:cNvPr>
          <p:cNvSpPr txBox="1"/>
          <p:nvPr/>
        </p:nvSpPr>
        <p:spPr>
          <a:xfrm>
            <a:off x="230074" y="212916"/>
            <a:ext cx="3967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8.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관리 목록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D1F2E90-302A-738D-B881-47BE94BE1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4" y="856301"/>
            <a:ext cx="11462084" cy="600169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1211244-FDD8-4772-6221-B139B3C5C945}"/>
              </a:ext>
            </a:extLst>
          </p:cNvPr>
          <p:cNvSpPr/>
          <p:nvPr/>
        </p:nvSpPr>
        <p:spPr>
          <a:xfrm>
            <a:off x="2342147" y="1307583"/>
            <a:ext cx="1371600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85C7713-C253-B888-1214-1A2DE422FA78}"/>
              </a:ext>
            </a:extLst>
          </p:cNvPr>
          <p:cNvSpPr/>
          <p:nvPr/>
        </p:nvSpPr>
        <p:spPr>
          <a:xfrm>
            <a:off x="826167" y="2438552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9004AFA-2ED5-DEFC-C3AA-80426002A8BD}"/>
              </a:ext>
            </a:extLst>
          </p:cNvPr>
          <p:cNvSpPr/>
          <p:nvPr/>
        </p:nvSpPr>
        <p:spPr>
          <a:xfrm>
            <a:off x="826167" y="2799500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이벤트안내 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A5AFF05-25F7-CDF9-1776-B40550BE7D70}"/>
              </a:ext>
            </a:extLst>
          </p:cNvPr>
          <p:cNvSpPr/>
          <p:nvPr/>
        </p:nvSpPr>
        <p:spPr>
          <a:xfrm>
            <a:off x="2459895" y="1758865"/>
            <a:ext cx="4843113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0971769-AA73-EDCF-A86B-3E92340E0CEC}"/>
              </a:ext>
            </a:extLst>
          </p:cNvPr>
          <p:cNvGrpSpPr/>
          <p:nvPr/>
        </p:nvGrpSpPr>
        <p:grpSpPr>
          <a:xfrm>
            <a:off x="2413620" y="1758865"/>
            <a:ext cx="1773049" cy="265548"/>
            <a:chOff x="5259682" y="1355283"/>
            <a:chExt cx="1773049" cy="265548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15ED04C-BA7B-7979-5B37-79093BCF8FF9}"/>
                </a:ext>
              </a:extLst>
            </p:cNvPr>
            <p:cNvSpPr/>
            <p:nvPr/>
          </p:nvSpPr>
          <p:spPr>
            <a:xfrm>
              <a:off x="595730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9C2A08-8E7D-AE42-C557-29ADBF79BC70}"/>
                </a:ext>
              </a:extLst>
            </p:cNvPr>
            <p:cNvSpPr txBox="1"/>
            <p:nvPr/>
          </p:nvSpPr>
          <p:spPr>
            <a:xfrm>
              <a:off x="5259682" y="13649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카테고리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82124AA-2BEB-5F82-4CB3-EAF6CBB7FE25}"/>
              </a:ext>
            </a:extLst>
          </p:cNvPr>
          <p:cNvGrpSpPr/>
          <p:nvPr/>
        </p:nvGrpSpPr>
        <p:grpSpPr>
          <a:xfrm>
            <a:off x="4254784" y="1758865"/>
            <a:ext cx="1508022" cy="265548"/>
            <a:chOff x="3705202" y="1355283"/>
            <a:chExt cx="1508022" cy="265548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8AA80FCC-1191-BCD8-7C79-E90A768984DC}"/>
                </a:ext>
              </a:extLst>
            </p:cNvPr>
            <p:cNvSpPr/>
            <p:nvPr/>
          </p:nvSpPr>
          <p:spPr>
            <a:xfrm>
              <a:off x="4137802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2C0FA3-5252-F824-E33C-DBE502394007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/>
                <a:t>제목</a:t>
              </a: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C2982E6A-6F54-C869-1B65-93C9BCC3A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009" y="1758865"/>
            <a:ext cx="404741" cy="271841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253E4E10-9561-52EA-E4F3-7FD1CD8DF8E4}"/>
              </a:ext>
            </a:extLst>
          </p:cNvPr>
          <p:cNvGrpSpPr/>
          <p:nvPr/>
        </p:nvGrpSpPr>
        <p:grpSpPr>
          <a:xfrm>
            <a:off x="5868905" y="1758865"/>
            <a:ext cx="1633849" cy="265548"/>
            <a:chOff x="3705202" y="1355283"/>
            <a:chExt cx="1633849" cy="2655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8828CAD3-598C-8D34-BB78-4E43C52DC4AA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38F5D1D-1F72-3013-7B0D-1CA2C2990310}"/>
                </a:ext>
              </a:extLst>
            </p:cNvPr>
            <p:cNvSpPr txBox="1"/>
            <p:nvPr/>
          </p:nvSpPr>
          <p:spPr>
            <a:xfrm>
              <a:off x="3705202" y="136494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작성자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4C6D79B-FE31-D161-2F30-EE39057B5FBE}"/>
              </a:ext>
            </a:extLst>
          </p:cNvPr>
          <p:cNvGrpSpPr/>
          <p:nvPr/>
        </p:nvGrpSpPr>
        <p:grpSpPr>
          <a:xfrm>
            <a:off x="7622584" y="1758865"/>
            <a:ext cx="1633849" cy="265548"/>
            <a:chOff x="3705202" y="1355283"/>
            <a:chExt cx="1633849" cy="2655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EC96F781-0079-217C-DB40-B3EA505F1F2A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EBA682-1A11-C550-E160-182A5A40EDB8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시술</a:t>
              </a: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03910A0-BE3F-1138-C645-C2CAC623EF52}"/>
              </a:ext>
            </a:extLst>
          </p:cNvPr>
          <p:cNvSpPr/>
          <p:nvPr/>
        </p:nvSpPr>
        <p:spPr>
          <a:xfrm>
            <a:off x="3362446" y="2239978"/>
            <a:ext cx="1392434" cy="28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schemeClr val="tx1"/>
                </a:solidFill>
              </a:rPr>
              <a:t>카테고리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A8A9133-541A-8CE1-170A-618EB5E2B042}"/>
              </a:ext>
            </a:extLst>
          </p:cNvPr>
          <p:cNvSpPr/>
          <p:nvPr/>
        </p:nvSpPr>
        <p:spPr>
          <a:xfrm>
            <a:off x="4185234" y="2239978"/>
            <a:ext cx="1392434" cy="28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>
                <a:solidFill>
                  <a:schemeClr val="tx1"/>
                </a:solidFill>
              </a:rPr>
              <a:t>제목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B66F327-8E2A-8C3C-6996-9F6BF3A366BC}"/>
              </a:ext>
            </a:extLst>
          </p:cNvPr>
          <p:cNvSpPr/>
          <p:nvPr/>
        </p:nvSpPr>
        <p:spPr>
          <a:xfrm>
            <a:off x="4747339" y="2239978"/>
            <a:ext cx="1392434" cy="28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>
                <a:solidFill>
                  <a:schemeClr val="tx1"/>
                </a:solidFill>
              </a:rPr>
              <a:t>내용요약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6C41225-03C1-B51C-158F-C9DE9081D0F2}"/>
              </a:ext>
            </a:extLst>
          </p:cNvPr>
          <p:cNvSpPr/>
          <p:nvPr/>
        </p:nvSpPr>
        <p:spPr>
          <a:xfrm>
            <a:off x="5572609" y="2239978"/>
            <a:ext cx="1392434" cy="285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>
                <a:solidFill>
                  <a:schemeClr val="tx1"/>
                </a:solidFill>
              </a:rPr>
              <a:t>해시태그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08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43AF-1914-5CBC-5C11-5EDD59843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직사각형 62">
            <a:extLst>
              <a:ext uri="{FF2B5EF4-FFF2-40B4-BE49-F238E27FC236}">
                <a16:creationId xmlns:a16="http://schemas.microsoft.com/office/drawing/2014/main" id="{FC327848-3229-D489-28F4-A715257B7A38}"/>
              </a:ext>
            </a:extLst>
          </p:cNvPr>
          <p:cNvSpPr/>
          <p:nvPr/>
        </p:nvSpPr>
        <p:spPr>
          <a:xfrm>
            <a:off x="2449558" y="6645084"/>
            <a:ext cx="9228974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1C678B-435B-D445-3A27-68573697AA2B}"/>
              </a:ext>
            </a:extLst>
          </p:cNvPr>
          <p:cNvSpPr txBox="1"/>
          <p:nvPr/>
        </p:nvSpPr>
        <p:spPr>
          <a:xfrm>
            <a:off x="230074" y="212916"/>
            <a:ext cx="3967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8.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관리 등록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293475-5B52-5A1C-1D89-9E84E4AA6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74" y="856301"/>
            <a:ext cx="11462084" cy="600169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82DA6313-4773-C2A5-374E-2D1FEB2459EB}"/>
              </a:ext>
            </a:extLst>
          </p:cNvPr>
          <p:cNvSpPr/>
          <p:nvPr/>
        </p:nvSpPr>
        <p:spPr>
          <a:xfrm>
            <a:off x="2342147" y="1307583"/>
            <a:ext cx="1371600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D717EEF-0DBC-896A-DE76-99D03A682115}"/>
              </a:ext>
            </a:extLst>
          </p:cNvPr>
          <p:cNvSpPr/>
          <p:nvPr/>
        </p:nvSpPr>
        <p:spPr>
          <a:xfrm>
            <a:off x="826167" y="2438552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279A95E-E9E7-A132-3678-EBB9E4F9B883}"/>
              </a:ext>
            </a:extLst>
          </p:cNvPr>
          <p:cNvSpPr/>
          <p:nvPr/>
        </p:nvSpPr>
        <p:spPr>
          <a:xfrm>
            <a:off x="826167" y="2799500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이벤트안내 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1863B36-2F33-263F-C703-4C3E4A3E8B7D}"/>
              </a:ext>
            </a:extLst>
          </p:cNvPr>
          <p:cNvSpPr/>
          <p:nvPr/>
        </p:nvSpPr>
        <p:spPr>
          <a:xfrm>
            <a:off x="2459895" y="1758865"/>
            <a:ext cx="4843113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2DCE130-638A-BF2D-0A83-B9FDB4B6F141}"/>
              </a:ext>
            </a:extLst>
          </p:cNvPr>
          <p:cNvGrpSpPr/>
          <p:nvPr/>
        </p:nvGrpSpPr>
        <p:grpSpPr>
          <a:xfrm>
            <a:off x="2413620" y="1758865"/>
            <a:ext cx="1773049" cy="265548"/>
            <a:chOff x="5259682" y="1355283"/>
            <a:chExt cx="1773049" cy="265548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9EC6CD42-56BF-C62C-46BF-48EEE39D4F5D}"/>
                </a:ext>
              </a:extLst>
            </p:cNvPr>
            <p:cNvSpPr/>
            <p:nvPr/>
          </p:nvSpPr>
          <p:spPr>
            <a:xfrm>
              <a:off x="595730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BAA41C-5415-EBEA-E19E-1A524527CF46}"/>
                </a:ext>
              </a:extLst>
            </p:cNvPr>
            <p:cNvSpPr txBox="1"/>
            <p:nvPr/>
          </p:nvSpPr>
          <p:spPr>
            <a:xfrm>
              <a:off x="5259682" y="13649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카테고리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3753655-D14D-F134-7E61-A0810F7550B3}"/>
              </a:ext>
            </a:extLst>
          </p:cNvPr>
          <p:cNvGrpSpPr/>
          <p:nvPr/>
        </p:nvGrpSpPr>
        <p:grpSpPr>
          <a:xfrm>
            <a:off x="4254784" y="1758865"/>
            <a:ext cx="1508022" cy="265548"/>
            <a:chOff x="3705202" y="1355283"/>
            <a:chExt cx="1508022" cy="265548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1FE6986-0BA2-3738-09E5-854AAA4A0D16}"/>
                </a:ext>
              </a:extLst>
            </p:cNvPr>
            <p:cNvSpPr/>
            <p:nvPr/>
          </p:nvSpPr>
          <p:spPr>
            <a:xfrm>
              <a:off x="4137802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73BBF3-F78D-F89A-3792-D68199667AD0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/>
                <a:t>제목</a:t>
              </a: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E2299138-AFEB-CEE5-6AE8-ABE3FC430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6009" y="1758865"/>
            <a:ext cx="404741" cy="271841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0CCCA1F3-0607-BBC1-BE8A-61E570695AC3}"/>
              </a:ext>
            </a:extLst>
          </p:cNvPr>
          <p:cNvGrpSpPr/>
          <p:nvPr/>
        </p:nvGrpSpPr>
        <p:grpSpPr>
          <a:xfrm>
            <a:off x="5868905" y="1758865"/>
            <a:ext cx="1633849" cy="265548"/>
            <a:chOff x="3705202" y="1355283"/>
            <a:chExt cx="1633849" cy="2655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4508D39-970A-5784-8A5D-826312412955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979A41-2AF0-51DC-A649-51569B64CA5E}"/>
                </a:ext>
              </a:extLst>
            </p:cNvPr>
            <p:cNvSpPr txBox="1"/>
            <p:nvPr/>
          </p:nvSpPr>
          <p:spPr>
            <a:xfrm>
              <a:off x="3705202" y="136494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작성자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56B574DF-F2C2-D5A5-72F2-E1DEA956ECA4}"/>
              </a:ext>
            </a:extLst>
          </p:cNvPr>
          <p:cNvGrpSpPr/>
          <p:nvPr/>
        </p:nvGrpSpPr>
        <p:grpSpPr>
          <a:xfrm>
            <a:off x="7622584" y="1758865"/>
            <a:ext cx="1633849" cy="265548"/>
            <a:chOff x="3705202" y="1355283"/>
            <a:chExt cx="1633849" cy="2655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BC880402-3B70-D0A9-E8C4-1875FEC49298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B7B6A8F-8071-4BEA-BBB6-5C634F8C5B62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시술</a:t>
              </a: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92A060A0-64B8-8C1C-583D-818ACA177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184" y="1677557"/>
            <a:ext cx="9228974" cy="4967527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18AB979-047C-FFE7-AD2D-D169055C6CFA}"/>
              </a:ext>
            </a:extLst>
          </p:cNvPr>
          <p:cNvSpPr/>
          <p:nvPr/>
        </p:nvSpPr>
        <p:spPr>
          <a:xfrm>
            <a:off x="6635817" y="5417643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04FDB71-43E4-42CC-CD9D-28FBE8681094}"/>
              </a:ext>
            </a:extLst>
          </p:cNvPr>
          <p:cNvSpPr/>
          <p:nvPr/>
        </p:nvSpPr>
        <p:spPr>
          <a:xfrm>
            <a:off x="2620176" y="6001153"/>
            <a:ext cx="4941570" cy="626092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B04297E-313E-8CDE-CC19-F07CE3F7407F}"/>
              </a:ext>
            </a:extLst>
          </p:cNvPr>
          <p:cNvSpPr/>
          <p:nvPr/>
        </p:nvSpPr>
        <p:spPr>
          <a:xfrm>
            <a:off x="2621280" y="5692216"/>
            <a:ext cx="1900989" cy="28960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82CC01-3C42-F934-35ED-1274F4621B3B}"/>
              </a:ext>
            </a:extLst>
          </p:cNvPr>
          <p:cNvSpPr txBox="1"/>
          <p:nvPr/>
        </p:nvSpPr>
        <p:spPr>
          <a:xfrm>
            <a:off x="2570745" y="5754932"/>
            <a:ext cx="14975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썸네일하단글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4576B8B-D261-0B04-54A2-B4C7C19AEBD5}"/>
              </a:ext>
            </a:extLst>
          </p:cNvPr>
          <p:cNvSpPr/>
          <p:nvPr/>
        </p:nvSpPr>
        <p:spPr>
          <a:xfrm>
            <a:off x="2621279" y="5440632"/>
            <a:ext cx="1373635" cy="24255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3650A-1B31-C6FC-2F07-C5D25AAD2F17}"/>
              </a:ext>
            </a:extLst>
          </p:cNvPr>
          <p:cNvSpPr txBox="1"/>
          <p:nvPr/>
        </p:nvSpPr>
        <p:spPr>
          <a:xfrm>
            <a:off x="2570745" y="541764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썸네일첨부파일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AEB110A-EFA0-1DC0-665A-D1CD44CEE19F}"/>
              </a:ext>
            </a:extLst>
          </p:cNvPr>
          <p:cNvSpPr/>
          <p:nvPr/>
        </p:nvSpPr>
        <p:spPr>
          <a:xfrm>
            <a:off x="3596640" y="5417643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D4F7987-AFBF-7394-E658-88B064883D83}"/>
              </a:ext>
            </a:extLst>
          </p:cNvPr>
          <p:cNvSpPr/>
          <p:nvPr/>
        </p:nvSpPr>
        <p:spPr>
          <a:xfrm>
            <a:off x="7878803" y="2329417"/>
            <a:ext cx="3551197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DC4609B-65DF-2DE0-ED1C-E013B6FB67A3}"/>
              </a:ext>
            </a:extLst>
          </p:cNvPr>
          <p:cNvSpPr/>
          <p:nvPr/>
        </p:nvSpPr>
        <p:spPr>
          <a:xfrm>
            <a:off x="7921690" y="2588820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E0805A-B550-56E8-8D21-3BA98B39D9FB}"/>
              </a:ext>
            </a:extLst>
          </p:cNvPr>
          <p:cNvSpPr txBox="1"/>
          <p:nvPr/>
        </p:nvSpPr>
        <p:spPr>
          <a:xfrm>
            <a:off x="7878803" y="23231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제목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89891AC0-25B7-30F5-CC6D-5DC673D9A849}"/>
              </a:ext>
            </a:extLst>
          </p:cNvPr>
          <p:cNvSpPr/>
          <p:nvPr/>
        </p:nvSpPr>
        <p:spPr>
          <a:xfrm>
            <a:off x="7921689" y="3276062"/>
            <a:ext cx="3551197" cy="664884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34B892-B933-E5AD-0BDD-431F58B5663E}"/>
              </a:ext>
            </a:extLst>
          </p:cNvPr>
          <p:cNvSpPr txBox="1"/>
          <p:nvPr/>
        </p:nvSpPr>
        <p:spPr>
          <a:xfrm>
            <a:off x="7878803" y="2979974"/>
            <a:ext cx="10294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내용</a:t>
            </a:r>
            <a:r>
              <a:rPr lang="en-US" altLang="ko-KR" sz="1000" dirty="0"/>
              <a:t> 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B544E16-DA00-537B-4DBC-5FF4726321A4}"/>
              </a:ext>
            </a:extLst>
          </p:cNvPr>
          <p:cNvSpPr/>
          <p:nvPr/>
        </p:nvSpPr>
        <p:spPr>
          <a:xfrm>
            <a:off x="7917225" y="4034175"/>
            <a:ext cx="3551197" cy="54960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E76C61DC-51D0-8F32-799B-8AF096916C75}"/>
              </a:ext>
            </a:extLst>
          </p:cNvPr>
          <p:cNvSpPr/>
          <p:nvPr/>
        </p:nvSpPr>
        <p:spPr>
          <a:xfrm>
            <a:off x="7926646" y="4250106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808AFF-9C9B-0E74-1070-F3D657A275CD}"/>
              </a:ext>
            </a:extLst>
          </p:cNvPr>
          <p:cNvSpPr txBox="1"/>
          <p:nvPr/>
        </p:nvSpPr>
        <p:spPr>
          <a:xfrm>
            <a:off x="7883759" y="3984410"/>
            <a:ext cx="7681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HASHTAG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7B4E12C-799B-3AF7-5CA5-5E4F85B53596}"/>
              </a:ext>
            </a:extLst>
          </p:cNvPr>
          <p:cNvSpPr/>
          <p:nvPr/>
        </p:nvSpPr>
        <p:spPr>
          <a:xfrm>
            <a:off x="8441679" y="4639380"/>
            <a:ext cx="3062724" cy="187411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1F1ABAE-88AC-8E9B-7890-ED0E0096C720}"/>
              </a:ext>
            </a:extLst>
          </p:cNvPr>
          <p:cNvSpPr/>
          <p:nvPr/>
        </p:nvSpPr>
        <p:spPr>
          <a:xfrm>
            <a:off x="7843157" y="4992911"/>
            <a:ext cx="3062724" cy="157618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EEAAA72B-C0C5-E7AA-DE7A-59084D078016}"/>
              </a:ext>
            </a:extLst>
          </p:cNvPr>
          <p:cNvSpPr/>
          <p:nvPr/>
        </p:nvSpPr>
        <p:spPr>
          <a:xfrm>
            <a:off x="10951204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+</a:t>
            </a:r>
            <a:endParaRPr lang="ko-KR" altLang="en-US" sz="11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C62C94C8-0DBE-34D4-4D61-D322CDFE66A5}"/>
              </a:ext>
            </a:extLst>
          </p:cNvPr>
          <p:cNvSpPr/>
          <p:nvPr/>
        </p:nvSpPr>
        <p:spPr>
          <a:xfrm>
            <a:off x="11251921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-</a:t>
            </a:r>
            <a:endParaRPr lang="ko-KR" altLang="en-US" sz="1100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455C423-1E57-B9F0-592C-B6DF3CB2126A}"/>
              </a:ext>
            </a:extLst>
          </p:cNvPr>
          <p:cNvSpPr/>
          <p:nvPr/>
        </p:nvSpPr>
        <p:spPr>
          <a:xfrm>
            <a:off x="7926646" y="5095240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491D7CB-0351-672D-68C9-2961DA527B5D}"/>
              </a:ext>
            </a:extLst>
          </p:cNvPr>
          <p:cNvSpPr/>
          <p:nvPr/>
        </p:nvSpPr>
        <p:spPr>
          <a:xfrm>
            <a:off x="7926646" y="5352078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ㅁ</a:t>
            </a:r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4F0C28E6-4E10-CB79-D48A-BF35F4260728}"/>
              </a:ext>
            </a:extLst>
          </p:cNvPr>
          <p:cNvSpPr/>
          <p:nvPr/>
        </p:nvSpPr>
        <p:spPr>
          <a:xfrm>
            <a:off x="7926646" y="5594025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6447122-935B-9CED-3B08-CFB922948FD7}"/>
              </a:ext>
            </a:extLst>
          </p:cNvPr>
          <p:cNvSpPr/>
          <p:nvPr/>
        </p:nvSpPr>
        <p:spPr>
          <a:xfrm>
            <a:off x="7926646" y="5846103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C02E92-A23B-117B-E589-FA4CE4A7DEA0}"/>
              </a:ext>
            </a:extLst>
          </p:cNvPr>
          <p:cNvSpPr txBox="1"/>
          <p:nvPr/>
        </p:nvSpPr>
        <p:spPr>
          <a:xfrm>
            <a:off x="8123028" y="5073273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4E11BC3-B13C-C635-50D5-A37BE2A83F82}"/>
              </a:ext>
            </a:extLst>
          </p:cNvPr>
          <p:cNvSpPr txBox="1"/>
          <p:nvPr/>
        </p:nvSpPr>
        <p:spPr>
          <a:xfrm>
            <a:off x="8123028" y="5328520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9A5AB45-EF0B-9248-39A3-D65B49652F46}"/>
              </a:ext>
            </a:extLst>
          </p:cNvPr>
          <p:cNvSpPr txBox="1"/>
          <p:nvPr/>
        </p:nvSpPr>
        <p:spPr>
          <a:xfrm>
            <a:off x="8123028" y="5572018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DE92B2-80AB-984D-F915-6DAB36367CF1}"/>
              </a:ext>
            </a:extLst>
          </p:cNvPr>
          <p:cNvSpPr txBox="1"/>
          <p:nvPr/>
        </p:nvSpPr>
        <p:spPr>
          <a:xfrm>
            <a:off x="8123028" y="5819184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EC0EAC1F-A086-91E7-E958-4806B3ADDA3F}"/>
              </a:ext>
            </a:extLst>
          </p:cNvPr>
          <p:cNvSpPr/>
          <p:nvPr/>
        </p:nvSpPr>
        <p:spPr>
          <a:xfrm>
            <a:off x="9553399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/>
              <a:t>저장</a:t>
            </a:r>
            <a:endParaRPr lang="ko-KR" altLang="en-US" sz="1100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A2097871-722F-09CD-C0A6-0DB81DABEC55}"/>
              </a:ext>
            </a:extLst>
          </p:cNvPr>
          <p:cNvSpPr/>
          <p:nvPr/>
        </p:nvSpPr>
        <p:spPr>
          <a:xfrm>
            <a:off x="10550810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취소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144E4F5-C998-DE24-5B4C-F5442E71327D}"/>
              </a:ext>
            </a:extLst>
          </p:cNvPr>
          <p:cNvSpPr txBox="1"/>
          <p:nvPr/>
        </p:nvSpPr>
        <p:spPr>
          <a:xfrm>
            <a:off x="7757616" y="2337024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9D0A0F3-11D3-EA20-16B0-74CAA2033E18}"/>
              </a:ext>
            </a:extLst>
          </p:cNvPr>
          <p:cNvSpPr txBox="1"/>
          <p:nvPr/>
        </p:nvSpPr>
        <p:spPr>
          <a:xfrm>
            <a:off x="7757616" y="2996477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E07E4C-1462-FE3D-B62B-3CA4BA5A5FC1}"/>
              </a:ext>
            </a:extLst>
          </p:cNvPr>
          <p:cNvSpPr txBox="1"/>
          <p:nvPr/>
        </p:nvSpPr>
        <p:spPr>
          <a:xfrm>
            <a:off x="7753151" y="400240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D6D6DFD-8B9C-3806-67BE-432C027AFE7F}"/>
              </a:ext>
            </a:extLst>
          </p:cNvPr>
          <p:cNvSpPr txBox="1"/>
          <p:nvPr/>
        </p:nvSpPr>
        <p:spPr>
          <a:xfrm>
            <a:off x="2449558" y="544431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347990-81A7-1C46-3E45-A8E0A0E0AD61}"/>
              </a:ext>
            </a:extLst>
          </p:cNvPr>
          <p:cNvSpPr txBox="1"/>
          <p:nvPr/>
        </p:nvSpPr>
        <p:spPr>
          <a:xfrm>
            <a:off x="2457245" y="5781002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EBA84CB-2934-41F7-A2EA-FC556017CA3A}"/>
              </a:ext>
            </a:extLst>
          </p:cNvPr>
          <p:cNvSpPr/>
          <p:nvPr/>
        </p:nvSpPr>
        <p:spPr>
          <a:xfrm>
            <a:off x="2552007" y="1875554"/>
            <a:ext cx="8952396" cy="43094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8CAAA4C4-FF4F-74B1-232E-33BA56D3C63F}"/>
              </a:ext>
            </a:extLst>
          </p:cNvPr>
          <p:cNvSpPr/>
          <p:nvPr/>
        </p:nvSpPr>
        <p:spPr>
          <a:xfrm>
            <a:off x="3596639" y="6744554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A5B3A1D-D5BC-68AF-AD11-E4C980E92E35}"/>
              </a:ext>
            </a:extLst>
          </p:cNvPr>
          <p:cNvSpPr/>
          <p:nvPr/>
        </p:nvSpPr>
        <p:spPr>
          <a:xfrm>
            <a:off x="6635817" y="674386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E30AF89-FD00-9D4A-2F99-E010DF6400AD}"/>
              </a:ext>
            </a:extLst>
          </p:cNvPr>
          <p:cNvSpPr txBox="1"/>
          <p:nvPr/>
        </p:nvSpPr>
        <p:spPr>
          <a:xfrm>
            <a:off x="2552007" y="675015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컨텐츠첨부파일</a:t>
            </a:r>
            <a:endParaRPr lang="ko-KR" alt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BE9335-9B53-C5DD-8B67-E542E225DD25}"/>
              </a:ext>
            </a:extLst>
          </p:cNvPr>
          <p:cNvSpPr txBox="1"/>
          <p:nvPr/>
        </p:nvSpPr>
        <p:spPr>
          <a:xfrm>
            <a:off x="2449558" y="6790648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64" name="말풍선: 모서리가 둥근 사각형 63">
            <a:extLst>
              <a:ext uri="{FF2B5EF4-FFF2-40B4-BE49-F238E27FC236}">
                <a16:creationId xmlns:a16="http://schemas.microsoft.com/office/drawing/2014/main" id="{1CB750A7-9A28-3C16-4231-176BDE00FFDA}"/>
              </a:ext>
            </a:extLst>
          </p:cNvPr>
          <p:cNvSpPr/>
          <p:nvPr/>
        </p:nvSpPr>
        <p:spPr>
          <a:xfrm>
            <a:off x="5496561" y="4420873"/>
            <a:ext cx="2467142" cy="812621"/>
          </a:xfrm>
          <a:prstGeom prst="wedgeRoundRectCallout">
            <a:avLst>
              <a:gd name="adj1" fmla="val 52582"/>
              <a:gd name="adj2" fmla="val 86333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체크박스는 시술선택 </a:t>
            </a:r>
            <a:r>
              <a:rPr lang="ko-KR" altLang="en-US" sz="1200" dirty="0" err="1">
                <a:solidFill>
                  <a:schemeClr val="tx1"/>
                </a:solidFill>
              </a:rPr>
              <a:t>삭제시</a:t>
            </a:r>
            <a:r>
              <a:rPr lang="ko-KR" altLang="en-US" sz="1200" dirty="0">
                <a:solidFill>
                  <a:schemeClr val="tx1"/>
                </a:solidFill>
              </a:rPr>
              <a:t> 사용</a:t>
            </a:r>
          </a:p>
        </p:txBody>
      </p:sp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9C00B315-BFCB-D976-ECE7-74A56D98DD7E}"/>
              </a:ext>
            </a:extLst>
          </p:cNvPr>
          <p:cNvSpPr/>
          <p:nvPr/>
        </p:nvSpPr>
        <p:spPr>
          <a:xfrm>
            <a:off x="6427332" y="3142692"/>
            <a:ext cx="1405666" cy="812621"/>
          </a:xfrm>
          <a:prstGeom prst="wedgeRoundRectCallout">
            <a:avLst>
              <a:gd name="adj1" fmla="val 67097"/>
              <a:gd name="adj2" fmla="val 1062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입력한형태 그대로 </a:t>
            </a:r>
            <a:r>
              <a:rPr lang="ko-KR" altLang="en-US" sz="1200" dirty="0" err="1">
                <a:solidFill>
                  <a:schemeClr val="tx1"/>
                </a:solidFill>
              </a:rPr>
              <a:t>출력되어야함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65" name="말풍선: 모서리가 둥근 사각형 64">
            <a:extLst>
              <a:ext uri="{FF2B5EF4-FFF2-40B4-BE49-F238E27FC236}">
                <a16:creationId xmlns:a16="http://schemas.microsoft.com/office/drawing/2014/main" id="{2A8A1C07-E5A1-B056-E84D-16A1E7447583}"/>
              </a:ext>
            </a:extLst>
          </p:cNvPr>
          <p:cNvSpPr/>
          <p:nvPr/>
        </p:nvSpPr>
        <p:spPr>
          <a:xfrm>
            <a:off x="1103252" y="5781002"/>
            <a:ext cx="1405666" cy="812621"/>
          </a:xfrm>
          <a:prstGeom prst="wedgeRoundRectCallout">
            <a:avLst>
              <a:gd name="adj1" fmla="val 67097"/>
              <a:gd name="adj2" fmla="val 1062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입력한형태 그대로 </a:t>
            </a:r>
            <a:r>
              <a:rPr lang="ko-KR" altLang="en-US" sz="1200" dirty="0" err="1">
                <a:solidFill>
                  <a:schemeClr val="tx1"/>
                </a:solidFill>
              </a:rPr>
              <a:t>출력되어야함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17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DDAE-47CC-374E-5E2B-A1D188D9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직사각형 62">
            <a:extLst>
              <a:ext uri="{FF2B5EF4-FFF2-40B4-BE49-F238E27FC236}">
                <a16:creationId xmlns:a16="http://schemas.microsoft.com/office/drawing/2014/main" id="{64399363-51B4-6006-F4E8-C0BFAAFB36BE}"/>
              </a:ext>
            </a:extLst>
          </p:cNvPr>
          <p:cNvSpPr/>
          <p:nvPr/>
        </p:nvSpPr>
        <p:spPr>
          <a:xfrm>
            <a:off x="2449558" y="6645084"/>
            <a:ext cx="9228974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174457-0674-B891-1B87-2380BB3C895E}"/>
              </a:ext>
            </a:extLst>
          </p:cNvPr>
          <p:cNvSpPr txBox="1"/>
          <p:nvPr/>
        </p:nvSpPr>
        <p:spPr>
          <a:xfrm>
            <a:off x="230074" y="212916"/>
            <a:ext cx="3967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8.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관리 상세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546A17B-EBD9-940F-FB50-2450CA646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4" y="856301"/>
            <a:ext cx="11462084" cy="600169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9CC498E3-11B2-EB9E-E773-0B9578BC4CA1}"/>
              </a:ext>
            </a:extLst>
          </p:cNvPr>
          <p:cNvSpPr/>
          <p:nvPr/>
        </p:nvSpPr>
        <p:spPr>
          <a:xfrm>
            <a:off x="2342147" y="1307583"/>
            <a:ext cx="1371600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B92415E-FDAD-0B24-72D6-3D95C46515FD}"/>
              </a:ext>
            </a:extLst>
          </p:cNvPr>
          <p:cNvSpPr/>
          <p:nvPr/>
        </p:nvSpPr>
        <p:spPr>
          <a:xfrm>
            <a:off x="826167" y="2438552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DB36668-EEC4-4FC1-9041-129185A48AC3}"/>
              </a:ext>
            </a:extLst>
          </p:cNvPr>
          <p:cNvSpPr/>
          <p:nvPr/>
        </p:nvSpPr>
        <p:spPr>
          <a:xfrm>
            <a:off x="826167" y="2799500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이벤트안내 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931E0B4-8495-E3C1-B8E8-BF91F0F6EDC6}"/>
              </a:ext>
            </a:extLst>
          </p:cNvPr>
          <p:cNvSpPr/>
          <p:nvPr/>
        </p:nvSpPr>
        <p:spPr>
          <a:xfrm>
            <a:off x="2459895" y="1758865"/>
            <a:ext cx="4843113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805A7C5-9FDA-FC02-39F9-A44B262F379B}"/>
              </a:ext>
            </a:extLst>
          </p:cNvPr>
          <p:cNvGrpSpPr/>
          <p:nvPr/>
        </p:nvGrpSpPr>
        <p:grpSpPr>
          <a:xfrm>
            <a:off x="2413620" y="1758865"/>
            <a:ext cx="1773049" cy="265548"/>
            <a:chOff x="5259682" y="1355283"/>
            <a:chExt cx="1773049" cy="265548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5623E2A-D5E3-85D3-3DAE-199CF655F688}"/>
                </a:ext>
              </a:extLst>
            </p:cNvPr>
            <p:cNvSpPr/>
            <p:nvPr/>
          </p:nvSpPr>
          <p:spPr>
            <a:xfrm>
              <a:off x="595730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C71825-3CD3-2EF4-9B98-6C9AB8D963A8}"/>
                </a:ext>
              </a:extLst>
            </p:cNvPr>
            <p:cNvSpPr txBox="1"/>
            <p:nvPr/>
          </p:nvSpPr>
          <p:spPr>
            <a:xfrm>
              <a:off x="5259682" y="13649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카테고리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331F47F-45D6-50D0-8717-0D94D45E875C}"/>
              </a:ext>
            </a:extLst>
          </p:cNvPr>
          <p:cNvGrpSpPr/>
          <p:nvPr/>
        </p:nvGrpSpPr>
        <p:grpSpPr>
          <a:xfrm>
            <a:off x="4254784" y="1758865"/>
            <a:ext cx="1508022" cy="265548"/>
            <a:chOff x="3705202" y="1355283"/>
            <a:chExt cx="1508022" cy="265548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781B7C4E-0970-71F1-39B0-0CA353626817}"/>
                </a:ext>
              </a:extLst>
            </p:cNvPr>
            <p:cNvSpPr/>
            <p:nvPr/>
          </p:nvSpPr>
          <p:spPr>
            <a:xfrm>
              <a:off x="4137802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1A333A-BC5A-6004-26C6-81BC3BA87C67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/>
                <a:t>제목</a:t>
              </a: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19D47225-0104-58CC-A99E-0AA15BC67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009" y="1758865"/>
            <a:ext cx="404741" cy="271841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FEA9D705-0F7D-664A-4DA6-F7AD278B1D49}"/>
              </a:ext>
            </a:extLst>
          </p:cNvPr>
          <p:cNvGrpSpPr/>
          <p:nvPr/>
        </p:nvGrpSpPr>
        <p:grpSpPr>
          <a:xfrm>
            <a:off x="5868905" y="1758865"/>
            <a:ext cx="1633849" cy="265548"/>
            <a:chOff x="3705202" y="1355283"/>
            <a:chExt cx="1633849" cy="2655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8F1C8DB5-CE34-9DE0-7049-8FE8E2BF811F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FFF2A4-D74B-01FC-B6E9-FC48BBA1EA47}"/>
                </a:ext>
              </a:extLst>
            </p:cNvPr>
            <p:cNvSpPr txBox="1"/>
            <p:nvPr/>
          </p:nvSpPr>
          <p:spPr>
            <a:xfrm>
              <a:off x="3705202" y="136494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작성자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8946A0D-F130-8662-E0D4-FA41C3911F4C}"/>
              </a:ext>
            </a:extLst>
          </p:cNvPr>
          <p:cNvGrpSpPr/>
          <p:nvPr/>
        </p:nvGrpSpPr>
        <p:grpSpPr>
          <a:xfrm>
            <a:off x="7622584" y="1758865"/>
            <a:ext cx="1633849" cy="265548"/>
            <a:chOff x="3705202" y="1355283"/>
            <a:chExt cx="1633849" cy="2655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4D8D1E6E-0422-7BEB-F21B-2D927D22B45E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4FDA42-628A-C899-11BF-EE2E20A9C01E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시술</a:t>
              </a: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61E7DFF0-2B86-C13B-E369-C6CD7A492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184" y="1677557"/>
            <a:ext cx="9228974" cy="4967527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21D8748-ABE9-4006-CCA2-5D8D59B1CAEB}"/>
              </a:ext>
            </a:extLst>
          </p:cNvPr>
          <p:cNvSpPr/>
          <p:nvPr/>
        </p:nvSpPr>
        <p:spPr>
          <a:xfrm>
            <a:off x="6635817" y="5417643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9FC82DC-0D3A-78F3-2232-861A8939118F}"/>
              </a:ext>
            </a:extLst>
          </p:cNvPr>
          <p:cNvSpPr/>
          <p:nvPr/>
        </p:nvSpPr>
        <p:spPr>
          <a:xfrm>
            <a:off x="2620176" y="6001153"/>
            <a:ext cx="4941570" cy="626092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이벤트 시술은 카카오톡 채널 추가 시 적용되는 이벤트입니다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</a:p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대상 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: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홈페이지 예약 및 내원 고객</a:t>
            </a:r>
            <a:endParaRPr lang="en-US" altLang="ko-KR" sz="1050" b="0" i="0" dirty="0">
              <a:solidFill>
                <a:srgbClr val="6C696A"/>
              </a:solidFill>
              <a:effectLst/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이벤트기간 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: ~25.4.30</a:t>
            </a:r>
            <a:endParaRPr lang="ko-KR" altLang="en-US" sz="105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B57FE22-A20B-54D2-8C0D-5F96A268B6F0}"/>
              </a:ext>
            </a:extLst>
          </p:cNvPr>
          <p:cNvSpPr/>
          <p:nvPr/>
        </p:nvSpPr>
        <p:spPr>
          <a:xfrm>
            <a:off x="2621280" y="5692216"/>
            <a:ext cx="1900989" cy="28960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0CAC44-4C5F-DDAF-9D40-068DFE924FFB}"/>
              </a:ext>
            </a:extLst>
          </p:cNvPr>
          <p:cNvSpPr txBox="1"/>
          <p:nvPr/>
        </p:nvSpPr>
        <p:spPr>
          <a:xfrm>
            <a:off x="2570745" y="5754932"/>
            <a:ext cx="14975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썸네일하단글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EA33C6-70AE-8680-38FA-7A990BD5A429}"/>
              </a:ext>
            </a:extLst>
          </p:cNvPr>
          <p:cNvSpPr/>
          <p:nvPr/>
        </p:nvSpPr>
        <p:spPr>
          <a:xfrm>
            <a:off x="2621279" y="5440632"/>
            <a:ext cx="1373635" cy="24255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E89FB9-07DE-321C-9409-5EDAE599FA98}"/>
              </a:ext>
            </a:extLst>
          </p:cNvPr>
          <p:cNvSpPr txBox="1"/>
          <p:nvPr/>
        </p:nvSpPr>
        <p:spPr>
          <a:xfrm>
            <a:off x="2570745" y="541764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썸네일첨부파일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6FF69E3-6C4A-8440-D969-665E84AF60ED}"/>
              </a:ext>
            </a:extLst>
          </p:cNvPr>
          <p:cNvSpPr/>
          <p:nvPr/>
        </p:nvSpPr>
        <p:spPr>
          <a:xfrm>
            <a:off x="3596640" y="5417643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0FF0C1C-0A7D-0B05-925D-4ED07F5F4B33}"/>
              </a:ext>
            </a:extLst>
          </p:cNvPr>
          <p:cNvSpPr/>
          <p:nvPr/>
        </p:nvSpPr>
        <p:spPr>
          <a:xfrm>
            <a:off x="7878803" y="2329417"/>
            <a:ext cx="3551197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BBBAEBA-0091-58B2-7FB9-6000161624A5}"/>
              </a:ext>
            </a:extLst>
          </p:cNvPr>
          <p:cNvSpPr/>
          <p:nvPr/>
        </p:nvSpPr>
        <p:spPr>
          <a:xfrm>
            <a:off x="7921690" y="2588820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 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</a:rPr>
              <a:t>니들샷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63EA9D-FD15-F643-D738-E10F733E767A}"/>
              </a:ext>
            </a:extLst>
          </p:cNvPr>
          <p:cNvSpPr txBox="1"/>
          <p:nvPr/>
        </p:nvSpPr>
        <p:spPr>
          <a:xfrm>
            <a:off x="7878803" y="23231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제목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A48D0D2D-CD80-6121-091B-A2F6B3AC005E}"/>
              </a:ext>
            </a:extLst>
          </p:cNvPr>
          <p:cNvSpPr/>
          <p:nvPr/>
        </p:nvSpPr>
        <p:spPr>
          <a:xfrm>
            <a:off x="7921689" y="3276062"/>
            <a:ext cx="3551197" cy="664884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블랙헤드를 뿌리까지 제거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C83F97-FD85-51ED-E561-944FD6F24162}"/>
              </a:ext>
            </a:extLst>
          </p:cNvPr>
          <p:cNvSpPr txBox="1"/>
          <p:nvPr/>
        </p:nvSpPr>
        <p:spPr>
          <a:xfrm>
            <a:off x="7878803" y="2979974"/>
            <a:ext cx="10294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내용</a:t>
            </a:r>
            <a:r>
              <a:rPr lang="en-US" altLang="ko-KR" sz="1000" dirty="0"/>
              <a:t> 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1138E89-D1AA-A20B-F3AF-9BAE83200A81}"/>
              </a:ext>
            </a:extLst>
          </p:cNvPr>
          <p:cNvSpPr/>
          <p:nvPr/>
        </p:nvSpPr>
        <p:spPr>
          <a:xfrm>
            <a:off x="7917225" y="4034175"/>
            <a:ext cx="3551197" cy="54960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F4630878-7DC4-212F-36D3-37C5E947A71D}"/>
              </a:ext>
            </a:extLst>
          </p:cNvPr>
          <p:cNvSpPr/>
          <p:nvPr/>
        </p:nvSpPr>
        <p:spPr>
          <a:xfrm>
            <a:off x="7926646" y="4250106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#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, #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모공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, #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</a:rPr>
              <a:t>어쩌구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7FF9FD-4A56-CF55-D9AD-3FEF8E0D10A8}"/>
              </a:ext>
            </a:extLst>
          </p:cNvPr>
          <p:cNvSpPr txBox="1"/>
          <p:nvPr/>
        </p:nvSpPr>
        <p:spPr>
          <a:xfrm>
            <a:off x="7883759" y="3984410"/>
            <a:ext cx="7681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HASHTAG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039A132-FD8C-C122-9E87-B2DF48821C0B}"/>
              </a:ext>
            </a:extLst>
          </p:cNvPr>
          <p:cNvSpPr/>
          <p:nvPr/>
        </p:nvSpPr>
        <p:spPr>
          <a:xfrm>
            <a:off x="8441679" y="4639380"/>
            <a:ext cx="3062724" cy="187411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E6BF420-13E8-B52D-E2CA-5FB7587997D3}"/>
              </a:ext>
            </a:extLst>
          </p:cNvPr>
          <p:cNvSpPr/>
          <p:nvPr/>
        </p:nvSpPr>
        <p:spPr>
          <a:xfrm>
            <a:off x="7843157" y="4992911"/>
            <a:ext cx="3062724" cy="157618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20C0778-5D3A-CE1E-BC63-193047F426D0}"/>
              </a:ext>
            </a:extLst>
          </p:cNvPr>
          <p:cNvSpPr/>
          <p:nvPr/>
        </p:nvSpPr>
        <p:spPr>
          <a:xfrm>
            <a:off x="10951204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+</a:t>
            </a:r>
            <a:endParaRPr lang="ko-KR" altLang="en-US" sz="11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0AE2C943-8BFD-E84A-02CF-845F1814B07B}"/>
              </a:ext>
            </a:extLst>
          </p:cNvPr>
          <p:cNvSpPr/>
          <p:nvPr/>
        </p:nvSpPr>
        <p:spPr>
          <a:xfrm>
            <a:off x="11251921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-</a:t>
            </a:r>
            <a:endParaRPr lang="ko-KR" altLang="en-US" sz="1100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CC6367A-B82C-6818-75C4-D234D4750EA4}"/>
              </a:ext>
            </a:extLst>
          </p:cNvPr>
          <p:cNvSpPr/>
          <p:nvPr/>
        </p:nvSpPr>
        <p:spPr>
          <a:xfrm>
            <a:off x="7926646" y="5095240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5F6F3C0-A1E0-44D6-E7D5-1A73242F7E16}"/>
              </a:ext>
            </a:extLst>
          </p:cNvPr>
          <p:cNvSpPr/>
          <p:nvPr/>
        </p:nvSpPr>
        <p:spPr>
          <a:xfrm>
            <a:off x="7926646" y="5352078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ㅁ</a:t>
            </a:r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6DB7A6D-6544-00E7-6883-B69A4E7B46CD}"/>
              </a:ext>
            </a:extLst>
          </p:cNvPr>
          <p:cNvSpPr/>
          <p:nvPr/>
        </p:nvSpPr>
        <p:spPr>
          <a:xfrm>
            <a:off x="7926646" y="5594025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A168064-1820-9ED2-BDAB-BD5EC981E3EF}"/>
              </a:ext>
            </a:extLst>
          </p:cNvPr>
          <p:cNvSpPr/>
          <p:nvPr/>
        </p:nvSpPr>
        <p:spPr>
          <a:xfrm>
            <a:off x="7926646" y="5846103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264090-62E4-C9BF-6B31-3AB8C7B82FBF}"/>
              </a:ext>
            </a:extLst>
          </p:cNvPr>
          <p:cNvSpPr txBox="1"/>
          <p:nvPr/>
        </p:nvSpPr>
        <p:spPr>
          <a:xfrm>
            <a:off x="8123028" y="5073273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CBA8BA-4E0A-C0DE-BBE7-751D2D437585}"/>
              </a:ext>
            </a:extLst>
          </p:cNvPr>
          <p:cNvSpPr txBox="1"/>
          <p:nvPr/>
        </p:nvSpPr>
        <p:spPr>
          <a:xfrm>
            <a:off x="8123028" y="5328520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6E8741-68FD-E8CB-C926-118B12F6B07C}"/>
              </a:ext>
            </a:extLst>
          </p:cNvPr>
          <p:cNvSpPr txBox="1"/>
          <p:nvPr/>
        </p:nvSpPr>
        <p:spPr>
          <a:xfrm>
            <a:off x="8123028" y="5572018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04CFC8-F311-1BD9-1954-1A2D9FDBA80F}"/>
              </a:ext>
            </a:extLst>
          </p:cNvPr>
          <p:cNvSpPr txBox="1"/>
          <p:nvPr/>
        </p:nvSpPr>
        <p:spPr>
          <a:xfrm>
            <a:off x="8123028" y="5819184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60E396C-3838-DB0B-F931-702EDD9D03F6}"/>
              </a:ext>
            </a:extLst>
          </p:cNvPr>
          <p:cNvSpPr/>
          <p:nvPr/>
        </p:nvSpPr>
        <p:spPr>
          <a:xfrm>
            <a:off x="9553399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/>
              <a:t>수정</a:t>
            </a:r>
            <a:endParaRPr lang="ko-KR" altLang="en-US" sz="11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93CD28-CF50-99D6-AC47-103C3AB23E9C}"/>
              </a:ext>
            </a:extLst>
          </p:cNvPr>
          <p:cNvSpPr txBox="1"/>
          <p:nvPr/>
        </p:nvSpPr>
        <p:spPr>
          <a:xfrm>
            <a:off x="7757616" y="2337024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B718E4-07A9-2EE2-D9A1-DFE39D90439C}"/>
              </a:ext>
            </a:extLst>
          </p:cNvPr>
          <p:cNvSpPr txBox="1"/>
          <p:nvPr/>
        </p:nvSpPr>
        <p:spPr>
          <a:xfrm>
            <a:off x="7757616" y="2996477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BF3D362-7532-3287-5D69-9418CC3F98B3}"/>
              </a:ext>
            </a:extLst>
          </p:cNvPr>
          <p:cNvSpPr txBox="1"/>
          <p:nvPr/>
        </p:nvSpPr>
        <p:spPr>
          <a:xfrm>
            <a:off x="7753151" y="400240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BC2C5CA-B1C9-ADB9-2EE4-D867B445EE63}"/>
              </a:ext>
            </a:extLst>
          </p:cNvPr>
          <p:cNvSpPr txBox="1"/>
          <p:nvPr/>
        </p:nvSpPr>
        <p:spPr>
          <a:xfrm>
            <a:off x="2449558" y="544431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CA18546-3AD6-D809-5D1F-15F50757992A}"/>
              </a:ext>
            </a:extLst>
          </p:cNvPr>
          <p:cNvSpPr txBox="1"/>
          <p:nvPr/>
        </p:nvSpPr>
        <p:spPr>
          <a:xfrm>
            <a:off x="2457245" y="5781002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A6E9BD2-C638-CB74-EEBA-DBC6840F649D}"/>
              </a:ext>
            </a:extLst>
          </p:cNvPr>
          <p:cNvSpPr/>
          <p:nvPr/>
        </p:nvSpPr>
        <p:spPr>
          <a:xfrm>
            <a:off x="2552007" y="1875554"/>
            <a:ext cx="8952396" cy="43094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704F1B88-49D8-C96F-AD3A-013B8613DE93}"/>
              </a:ext>
            </a:extLst>
          </p:cNvPr>
          <p:cNvSpPr/>
          <p:nvPr/>
        </p:nvSpPr>
        <p:spPr>
          <a:xfrm>
            <a:off x="3596639" y="6744554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F3A280B6-B6AE-D4D9-C119-FD6326AA0458}"/>
              </a:ext>
            </a:extLst>
          </p:cNvPr>
          <p:cNvSpPr/>
          <p:nvPr/>
        </p:nvSpPr>
        <p:spPr>
          <a:xfrm>
            <a:off x="6635817" y="674386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4D1B48-723C-A0F4-A1D4-CCCBD4F6DCC8}"/>
              </a:ext>
            </a:extLst>
          </p:cNvPr>
          <p:cNvSpPr txBox="1"/>
          <p:nvPr/>
        </p:nvSpPr>
        <p:spPr>
          <a:xfrm>
            <a:off x="2552007" y="675015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컨텐츠첨부파일</a:t>
            </a:r>
            <a:endParaRPr lang="ko-KR" alt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884986-7E85-2675-34FF-77996E034BE4}"/>
              </a:ext>
            </a:extLst>
          </p:cNvPr>
          <p:cNvSpPr txBox="1"/>
          <p:nvPr/>
        </p:nvSpPr>
        <p:spPr>
          <a:xfrm>
            <a:off x="2449558" y="6790648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A320B4B-0414-C451-8940-50F82D61B75B}"/>
              </a:ext>
            </a:extLst>
          </p:cNvPr>
          <p:cNvSpPr/>
          <p:nvPr/>
        </p:nvSpPr>
        <p:spPr>
          <a:xfrm>
            <a:off x="10563402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목록</a:t>
            </a:r>
          </a:p>
        </p:txBody>
      </p:sp>
    </p:spTree>
    <p:extLst>
      <p:ext uri="{BB962C8B-B14F-4D97-AF65-F5344CB8AC3E}">
        <p14:creationId xmlns:p14="http://schemas.microsoft.com/office/powerpoint/2010/main" val="385290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2AD62-7CF5-B652-CD37-8A89A17D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직사각형 62">
            <a:extLst>
              <a:ext uri="{FF2B5EF4-FFF2-40B4-BE49-F238E27FC236}">
                <a16:creationId xmlns:a16="http://schemas.microsoft.com/office/drawing/2014/main" id="{3BD28814-7D0C-238D-7DC3-B0BAA26F5D21}"/>
              </a:ext>
            </a:extLst>
          </p:cNvPr>
          <p:cNvSpPr/>
          <p:nvPr/>
        </p:nvSpPr>
        <p:spPr>
          <a:xfrm>
            <a:off x="2449558" y="6645084"/>
            <a:ext cx="9228974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49E1E2-FB9B-5F7F-D151-176FB92EACBF}"/>
              </a:ext>
            </a:extLst>
          </p:cNvPr>
          <p:cNvSpPr txBox="1"/>
          <p:nvPr/>
        </p:nvSpPr>
        <p:spPr>
          <a:xfrm>
            <a:off x="230074" y="212916"/>
            <a:ext cx="3967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8.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관리 수정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9056B80-CA77-BB2E-15D3-D90D0AA11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4" y="856301"/>
            <a:ext cx="11462084" cy="600169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BA429BF-2CA4-765D-34E7-8F1EC890EA00}"/>
              </a:ext>
            </a:extLst>
          </p:cNvPr>
          <p:cNvSpPr/>
          <p:nvPr/>
        </p:nvSpPr>
        <p:spPr>
          <a:xfrm>
            <a:off x="2342147" y="1307583"/>
            <a:ext cx="1371600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761248-ABDE-417F-9C95-609F0654096B}"/>
              </a:ext>
            </a:extLst>
          </p:cNvPr>
          <p:cNvSpPr/>
          <p:nvPr/>
        </p:nvSpPr>
        <p:spPr>
          <a:xfrm>
            <a:off x="826167" y="2438552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시술안내 관리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29A1FB8-56D6-AF26-A763-43DA98C8C91E}"/>
              </a:ext>
            </a:extLst>
          </p:cNvPr>
          <p:cNvSpPr/>
          <p:nvPr/>
        </p:nvSpPr>
        <p:spPr>
          <a:xfrm>
            <a:off x="826167" y="2799500"/>
            <a:ext cx="1515979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</a:rPr>
              <a:t>이벤트안내 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A74CFF8-342E-92C2-5B3C-59B0881DA41B}"/>
              </a:ext>
            </a:extLst>
          </p:cNvPr>
          <p:cNvSpPr/>
          <p:nvPr/>
        </p:nvSpPr>
        <p:spPr>
          <a:xfrm>
            <a:off x="2459895" y="1758865"/>
            <a:ext cx="4843113" cy="360948"/>
          </a:xfrm>
          <a:prstGeom prst="rect">
            <a:avLst/>
          </a:prstGeom>
          <a:solidFill>
            <a:srgbClr val="F9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8238CBC-1F7D-EC1E-6449-DAD1BA06D3B3}"/>
              </a:ext>
            </a:extLst>
          </p:cNvPr>
          <p:cNvGrpSpPr/>
          <p:nvPr/>
        </p:nvGrpSpPr>
        <p:grpSpPr>
          <a:xfrm>
            <a:off x="2413620" y="1758865"/>
            <a:ext cx="1773049" cy="265548"/>
            <a:chOff x="5259682" y="1355283"/>
            <a:chExt cx="1773049" cy="265548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FBEAB456-6242-F168-AEBB-160CE6CFB83C}"/>
                </a:ext>
              </a:extLst>
            </p:cNvPr>
            <p:cNvSpPr/>
            <p:nvPr/>
          </p:nvSpPr>
          <p:spPr>
            <a:xfrm>
              <a:off x="595730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EEBEE4-C43D-073C-FD27-32E19F10491D}"/>
                </a:ext>
              </a:extLst>
            </p:cNvPr>
            <p:cNvSpPr txBox="1"/>
            <p:nvPr/>
          </p:nvSpPr>
          <p:spPr>
            <a:xfrm>
              <a:off x="5259682" y="13649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카테고리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8E17378-1F34-C030-502E-802F253F8598}"/>
              </a:ext>
            </a:extLst>
          </p:cNvPr>
          <p:cNvGrpSpPr/>
          <p:nvPr/>
        </p:nvGrpSpPr>
        <p:grpSpPr>
          <a:xfrm>
            <a:off x="4254784" y="1758865"/>
            <a:ext cx="1508022" cy="265548"/>
            <a:chOff x="3705202" y="1355283"/>
            <a:chExt cx="1508022" cy="265548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3FC581E4-5F51-D9D0-3740-B9400467394A}"/>
                </a:ext>
              </a:extLst>
            </p:cNvPr>
            <p:cNvSpPr/>
            <p:nvPr/>
          </p:nvSpPr>
          <p:spPr>
            <a:xfrm>
              <a:off x="4137802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F43EF4-F45D-D712-CFE0-51A85D703D47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/>
                <a:t>제목</a:t>
              </a: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6B3B5717-6E79-AB4B-D00C-512896129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009" y="1758865"/>
            <a:ext cx="404741" cy="271841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2D4F383E-D594-41FA-16C9-72611A551766}"/>
              </a:ext>
            </a:extLst>
          </p:cNvPr>
          <p:cNvGrpSpPr/>
          <p:nvPr/>
        </p:nvGrpSpPr>
        <p:grpSpPr>
          <a:xfrm>
            <a:off x="5868905" y="1758865"/>
            <a:ext cx="1633849" cy="265548"/>
            <a:chOff x="3705202" y="1355283"/>
            <a:chExt cx="1633849" cy="2655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67B511D8-1E4C-9944-7F8E-8DBC242E63D5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7D39F9-66BB-1C71-3EA0-007C22786516}"/>
                </a:ext>
              </a:extLst>
            </p:cNvPr>
            <p:cNvSpPr txBox="1"/>
            <p:nvPr/>
          </p:nvSpPr>
          <p:spPr>
            <a:xfrm>
              <a:off x="3705202" y="136494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작성자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891909D-CA59-1588-454A-9E94EAFED1BE}"/>
              </a:ext>
            </a:extLst>
          </p:cNvPr>
          <p:cNvGrpSpPr/>
          <p:nvPr/>
        </p:nvGrpSpPr>
        <p:grpSpPr>
          <a:xfrm>
            <a:off x="7622584" y="1758865"/>
            <a:ext cx="1633849" cy="265548"/>
            <a:chOff x="3705202" y="1355283"/>
            <a:chExt cx="1633849" cy="2655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1F806ACA-895A-224C-859A-F0145CCDE2E0}"/>
                </a:ext>
              </a:extLst>
            </p:cNvPr>
            <p:cNvSpPr/>
            <p:nvPr/>
          </p:nvSpPr>
          <p:spPr>
            <a:xfrm>
              <a:off x="4263629" y="1355283"/>
              <a:ext cx="1075422" cy="265548"/>
            </a:xfrm>
            <a:prstGeom prst="roundRect">
              <a:avLst>
                <a:gd name="adj" fmla="val 11389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CA7518-84D6-4A55-0FBC-DAAEE78A3C00}"/>
                </a:ext>
              </a:extLst>
            </p:cNvPr>
            <p:cNvSpPr txBox="1"/>
            <p:nvPr/>
          </p:nvSpPr>
          <p:spPr>
            <a:xfrm>
              <a:off x="3705202" y="13649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/>
                <a:t>시술</a:t>
              </a: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4FB4169A-76B1-C63C-8AF8-7E84E5EA5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184" y="1677557"/>
            <a:ext cx="9228974" cy="4967527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E692792-EE70-9ED1-0888-FE192B0BEE2A}"/>
              </a:ext>
            </a:extLst>
          </p:cNvPr>
          <p:cNvSpPr/>
          <p:nvPr/>
        </p:nvSpPr>
        <p:spPr>
          <a:xfrm>
            <a:off x="6635817" y="5417643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139355C-82B0-609C-1630-2AAD5F11F809}"/>
              </a:ext>
            </a:extLst>
          </p:cNvPr>
          <p:cNvSpPr/>
          <p:nvPr/>
        </p:nvSpPr>
        <p:spPr>
          <a:xfrm>
            <a:off x="2620176" y="6001153"/>
            <a:ext cx="4941570" cy="626092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이벤트 시술은 카카오톡 채널 추가 시 적용되는 이벤트입니다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</a:p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대상 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: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홈페이지 예약 및 내원 고객</a:t>
            </a:r>
            <a:endParaRPr lang="en-US" altLang="ko-KR" sz="1050" b="0" i="0" dirty="0">
              <a:solidFill>
                <a:srgbClr val="6C696A"/>
              </a:solidFill>
              <a:effectLst/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※ </a:t>
            </a:r>
            <a:r>
              <a:rPr lang="ko-KR" altLang="en-US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이벤트기간 </a:t>
            </a:r>
            <a:r>
              <a:rPr lang="en-US" altLang="ko-KR" sz="1050" b="0" i="0" dirty="0">
                <a:solidFill>
                  <a:srgbClr val="6C696A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rPr>
              <a:t>: ~25.4.30</a:t>
            </a:r>
            <a:endParaRPr lang="ko-KR" altLang="en-US" sz="105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852FC98-6EAE-C405-CCA3-98C259118C54}"/>
              </a:ext>
            </a:extLst>
          </p:cNvPr>
          <p:cNvSpPr/>
          <p:nvPr/>
        </p:nvSpPr>
        <p:spPr>
          <a:xfrm>
            <a:off x="2621280" y="5692216"/>
            <a:ext cx="1900989" cy="28960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95048E-44EE-EB0D-97A5-64B0BAE23408}"/>
              </a:ext>
            </a:extLst>
          </p:cNvPr>
          <p:cNvSpPr txBox="1"/>
          <p:nvPr/>
        </p:nvSpPr>
        <p:spPr>
          <a:xfrm>
            <a:off x="2570745" y="5754932"/>
            <a:ext cx="14975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썸네일하단글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0EF7E798-3FB0-0BC2-7864-C4DA946D8B61}"/>
              </a:ext>
            </a:extLst>
          </p:cNvPr>
          <p:cNvSpPr/>
          <p:nvPr/>
        </p:nvSpPr>
        <p:spPr>
          <a:xfrm>
            <a:off x="2621279" y="5440632"/>
            <a:ext cx="1373635" cy="24255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6B1C28-0672-5BD2-9D73-FD03DDBDD99A}"/>
              </a:ext>
            </a:extLst>
          </p:cNvPr>
          <p:cNvSpPr txBox="1"/>
          <p:nvPr/>
        </p:nvSpPr>
        <p:spPr>
          <a:xfrm>
            <a:off x="2570745" y="541764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썸네일첨부파일</a:t>
            </a:r>
            <a:endParaRPr lang="ko-KR" altLang="en-US" sz="1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B63E943-325C-C694-3A48-8D1D9AA5B48F}"/>
              </a:ext>
            </a:extLst>
          </p:cNvPr>
          <p:cNvSpPr/>
          <p:nvPr/>
        </p:nvSpPr>
        <p:spPr>
          <a:xfrm>
            <a:off x="3596640" y="5417643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16CFDD0-0BFA-79D7-14EE-E14109B5AFBC}"/>
              </a:ext>
            </a:extLst>
          </p:cNvPr>
          <p:cNvSpPr/>
          <p:nvPr/>
        </p:nvSpPr>
        <p:spPr>
          <a:xfrm>
            <a:off x="7878803" y="2329417"/>
            <a:ext cx="3551197" cy="160250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CE46BD0-DF19-427F-AF11-E39CF99219F1}"/>
              </a:ext>
            </a:extLst>
          </p:cNvPr>
          <p:cNvSpPr/>
          <p:nvPr/>
        </p:nvSpPr>
        <p:spPr>
          <a:xfrm>
            <a:off x="7921690" y="2588820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 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</a:rPr>
              <a:t>니들샷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58DCD0-3308-34D2-49D0-25F95A3DD3A4}"/>
              </a:ext>
            </a:extLst>
          </p:cNvPr>
          <p:cNvSpPr txBox="1"/>
          <p:nvPr/>
        </p:nvSpPr>
        <p:spPr>
          <a:xfrm>
            <a:off x="7878803" y="23231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제목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6484BB-5EB2-EEF7-066E-28FE0DF7F47B}"/>
              </a:ext>
            </a:extLst>
          </p:cNvPr>
          <p:cNvSpPr/>
          <p:nvPr/>
        </p:nvSpPr>
        <p:spPr>
          <a:xfrm>
            <a:off x="7921689" y="3276062"/>
            <a:ext cx="3551197" cy="664884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블랙헤드를 뿌리까지 제거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0B653D-D253-FD5F-3418-7EB29E4F0298}"/>
              </a:ext>
            </a:extLst>
          </p:cNvPr>
          <p:cNvSpPr txBox="1"/>
          <p:nvPr/>
        </p:nvSpPr>
        <p:spPr>
          <a:xfrm>
            <a:off x="7878803" y="2979974"/>
            <a:ext cx="10294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내용</a:t>
            </a:r>
            <a:r>
              <a:rPr lang="en-US" altLang="ko-KR" sz="1000" dirty="0"/>
              <a:t> (</a:t>
            </a:r>
            <a:r>
              <a:rPr lang="en-US" altLang="ko-KR" sz="1000" dirty="0" err="1"/>
              <a:t>textarea</a:t>
            </a:r>
            <a:r>
              <a:rPr lang="en-US" altLang="ko-KR" sz="1000" dirty="0"/>
              <a:t>)</a:t>
            </a:r>
            <a:endParaRPr lang="ko-KR" altLang="en-US" sz="10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AB58ABC-B263-0417-1091-A2ED6402EE0B}"/>
              </a:ext>
            </a:extLst>
          </p:cNvPr>
          <p:cNvSpPr/>
          <p:nvPr/>
        </p:nvSpPr>
        <p:spPr>
          <a:xfrm>
            <a:off x="7917225" y="4034175"/>
            <a:ext cx="3551197" cy="54960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E8F5E8DD-F8E1-9AB2-FC30-603F5C92608E}"/>
              </a:ext>
            </a:extLst>
          </p:cNvPr>
          <p:cNvSpPr/>
          <p:nvPr/>
        </p:nvSpPr>
        <p:spPr>
          <a:xfrm>
            <a:off x="7926646" y="4250106"/>
            <a:ext cx="3551197" cy="288900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#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블랙헤드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, #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</a:rPr>
              <a:t>모공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, #</a:t>
            </a:r>
            <a:r>
              <a:rPr lang="ko-KR" altLang="en-US" dirty="0" err="1">
                <a:solidFill>
                  <a:schemeClr val="bg1">
                    <a:lumMod val="50000"/>
                  </a:schemeClr>
                </a:solidFill>
              </a:rPr>
              <a:t>어쩌구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827CD6-D642-49D6-41F0-918FC2007A9C}"/>
              </a:ext>
            </a:extLst>
          </p:cNvPr>
          <p:cNvSpPr txBox="1"/>
          <p:nvPr/>
        </p:nvSpPr>
        <p:spPr>
          <a:xfrm>
            <a:off x="7883759" y="3984410"/>
            <a:ext cx="7681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HASHTAG</a:t>
            </a:r>
            <a:endParaRPr lang="ko-KR" altLang="en-US" sz="10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19B986A-63AF-3C03-53AB-46DF884E2943}"/>
              </a:ext>
            </a:extLst>
          </p:cNvPr>
          <p:cNvSpPr/>
          <p:nvPr/>
        </p:nvSpPr>
        <p:spPr>
          <a:xfrm>
            <a:off x="8441679" y="4639380"/>
            <a:ext cx="3062724" cy="187411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5E9F0BA-A50E-BDB8-0101-6AC54CF9FD67}"/>
              </a:ext>
            </a:extLst>
          </p:cNvPr>
          <p:cNvSpPr/>
          <p:nvPr/>
        </p:nvSpPr>
        <p:spPr>
          <a:xfrm>
            <a:off x="7843157" y="4992911"/>
            <a:ext cx="3062724" cy="157618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6ED26873-0035-E476-E853-91B8BBCF0B1B}"/>
              </a:ext>
            </a:extLst>
          </p:cNvPr>
          <p:cNvSpPr/>
          <p:nvPr/>
        </p:nvSpPr>
        <p:spPr>
          <a:xfrm>
            <a:off x="10951204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+</a:t>
            </a:r>
            <a:endParaRPr lang="ko-KR" altLang="en-US" sz="11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37BB871E-83CB-41D3-4339-B7596EECA53E}"/>
              </a:ext>
            </a:extLst>
          </p:cNvPr>
          <p:cNvSpPr/>
          <p:nvPr/>
        </p:nvSpPr>
        <p:spPr>
          <a:xfrm>
            <a:off x="11251921" y="4691801"/>
            <a:ext cx="225922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-</a:t>
            </a:r>
            <a:endParaRPr lang="ko-KR" altLang="en-US" sz="1100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24C8662-A249-B8F2-D58A-EC1FBDB2CAE8}"/>
              </a:ext>
            </a:extLst>
          </p:cNvPr>
          <p:cNvSpPr/>
          <p:nvPr/>
        </p:nvSpPr>
        <p:spPr>
          <a:xfrm>
            <a:off x="7926646" y="5095240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05233630-0AC6-9C64-4EA6-F183CB297D76}"/>
              </a:ext>
            </a:extLst>
          </p:cNvPr>
          <p:cNvSpPr/>
          <p:nvPr/>
        </p:nvSpPr>
        <p:spPr>
          <a:xfrm>
            <a:off x="7926646" y="5352078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ㅁ</a:t>
            </a:r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24D7929-3094-469D-982F-377C01DE98D5}"/>
              </a:ext>
            </a:extLst>
          </p:cNvPr>
          <p:cNvSpPr/>
          <p:nvPr/>
        </p:nvSpPr>
        <p:spPr>
          <a:xfrm>
            <a:off x="7926646" y="5594025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1545E9AF-AD89-A378-98CA-C6857AE7EC2F}"/>
              </a:ext>
            </a:extLst>
          </p:cNvPr>
          <p:cNvSpPr/>
          <p:nvPr/>
        </p:nvSpPr>
        <p:spPr>
          <a:xfrm>
            <a:off x="7926646" y="5846103"/>
            <a:ext cx="196382" cy="1963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111144-6AF2-E005-E0FC-7E075C2635A7}"/>
              </a:ext>
            </a:extLst>
          </p:cNvPr>
          <p:cNvSpPr txBox="1"/>
          <p:nvPr/>
        </p:nvSpPr>
        <p:spPr>
          <a:xfrm>
            <a:off x="8123028" y="5073273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2D5104-3C04-99AF-B3A3-04B1A184663C}"/>
              </a:ext>
            </a:extLst>
          </p:cNvPr>
          <p:cNvSpPr txBox="1"/>
          <p:nvPr/>
        </p:nvSpPr>
        <p:spPr>
          <a:xfrm>
            <a:off x="8123028" y="5328520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A92A82-FF35-AFAE-EB95-9B1CC676F26F}"/>
              </a:ext>
            </a:extLst>
          </p:cNvPr>
          <p:cNvSpPr txBox="1"/>
          <p:nvPr/>
        </p:nvSpPr>
        <p:spPr>
          <a:xfrm>
            <a:off x="8123028" y="5572018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462F42-FA54-1755-9BB7-94D72ECE335B}"/>
              </a:ext>
            </a:extLst>
          </p:cNvPr>
          <p:cNvSpPr txBox="1"/>
          <p:nvPr/>
        </p:nvSpPr>
        <p:spPr>
          <a:xfrm>
            <a:off x="8123028" y="5819184"/>
            <a:ext cx="3345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진료 </a:t>
            </a:r>
            <a:r>
              <a:rPr lang="en-US" altLang="ko-KR" sz="1000" dirty="0"/>
              <a:t>– </a:t>
            </a:r>
            <a:r>
              <a:rPr lang="ko-KR" altLang="en-US" sz="1000" dirty="0" err="1"/>
              <a:t>시술명</a:t>
            </a:r>
            <a:r>
              <a:rPr lang="ko-KR" altLang="en-US" sz="1000" dirty="0"/>
              <a:t> </a:t>
            </a:r>
            <a:r>
              <a:rPr lang="en-US" altLang="ko-KR" sz="1000" dirty="0"/>
              <a:t>-</a:t>
            </a:r>
            <a:r>
              <a:rPr lang="ko-KR" altLang="en-US" sz="1000" dirty="0"/>
              <a:t> 가격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143B7C1-6E14-08E1-F601-5F5C29F97C02}"/>
              </a:ext>
            </a:extLst>
          </p:cNvPr>
          <p:cNvSpPr/>
          <p:nvPr/>
        </p:nvSpPr>
        <p:spPr>
          <a:xfrm>
            <a:off x="9553399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저장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4C599BD-0BB2-19DE-B737-96B71BC46CD2}"/>
              </a:ext>
            </a:extLst>
          </p:cNvPr>
          <p:cNvSpPr txBox="1"/>
          <p:nvPr/>
        </p:nvSpPr>
        <p:spPr>
          <a:xfrm>
            <a:off x="7757616" y="2337024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40299A4-5B17-A7FF-90C1-86685D300010}"/>
              </a:ext>
            </a:extLst>
          </p:cNvPr>
          <p:cNvSpPr txBox="1"/>
          <p:nvPr/>
        </p:nvSpPr>
        <p:spPr>
          <a:xfrm>
            <a:off x="7757616" y="2996477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0824CDA-5125-8063-2A72-5858227A4C92}"/>
              </a:ext>
            </a:extLst>
          </p:cNvPr>
          <p:cNvSpPr txBox="1"/>
          <p:nvPr/>
        </p:nvSpPr>
        <p:spPr>
          <a:xfrm>
            <a:off x="7753151" y="400240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22955F-F313-F5C2-D284-76209BFAB78D}"/>
              </a:ext>
            </a:extLst>
          </p:cNvPr>
          <p:cNvSpPr txBox="1"/>
          <p:nvPr/>
        </p:nvSpPr>
        <p:spPr>
          <a:xfrm>
            <a:off x="2449558" y="5444313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83217B4-9CE4-FAA6-E20B-F5329C551A94}"/>
              </a:ext>
            </a:extLst>
          </p:cNvPr>
          <p:cNvSpPr txBox="1"/>
          <p:nvPr/>
        </p:nvSpPr>
        <p:spPr>
          <a:xfrm>
            <a:off x="2457245" y="5781002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CAEC79E-BC67-29A9-1A39-FE0810D18AE9}"/>
              </a:ext>
            </a:extLst>
          </p:cNvPr>
          <p:cNvSpPr/>
          <p:nvPr/>
        </p:nvSpPr>
        <p:spPr>
          <a:xfrm>
            <a:off x="2552007" y="1875554"/>
            <a:ext cx="8952396" cy="43094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468F1C89-9150-CC2C-89DB-3A3DA7E56D45}"/>
              </a:ext>
            </a:extLst>
          </p:cNvPr>
          <p:cNvSpPr/>
          <p:nvPr/>
        </p:nvSpPr>
        <p:spPr>
          <a:xfrm>
            <a:off x="3596639" y="6744554"/>
            <a:ext cx="2988643" cy="265548"/>
          </a:xfrm>
          <a:prstGeom prst="roundRect">
            <a:avLst>
              <a:gd name="adj" fmla="val 11389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A76F6993-7A97-8681-434E-AFE40F4A21E8}"/>
              </a:ext>
            </a:extLst>
          </p:cNvPr>
          <p:cNvSpPr/>
          <p:nvPr/>
        </p:nvSpPr>
        <p:spPr>
          <a:xfrm>
            <a:off x="6635817" y="674386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첨부파일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C8BACE-E7B0-D297-A515-015D04B8E1CD}"/>
              </a:ext>
            </a:extLst>
          </p:cNvPr>
          <p:cNvSpPr txBox="1"/>
          <p:nvPr/>
        </p:nvSpPr>
        <p:spPr>
          <a:xfrm>
            <a:off x="2552007" y="675015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/>
              <a:t>컨텐츠첨부파일</a:t>
            </a:r>
            <a:endParaRPr lang="ko-KR" alt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E864D07-8769-D0E8-B9E9-75D296DF1259}"/>
              </a:ext>
            </a:extLst>
          </p:cNvPr>
          <p:cNvSpPr txBox="1"/>
          <p:nvPr/>
        </p:nvSpPr>
        <p:spPr>
          <a:xfrm>
            <a:off x="2449558" y="6790648"/>
            <a:ext cx="242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18A3E2C-C6DA-1F4D-67CC-58B734185794}"/>
              </a:ext>
            </a:extLst>
          </p:cNvPr>
          <p:cNvSpPr/>
          <p:nvPr/>
        </p:nvSpPr>
        <p:spPr>
          <a:xfrm>
            <a:off x="10563402" y="6247235"/>
            <a:ext cx="927033" cy="265548"/>
          </a:xfrm>
          <a:prstGeom prst="roundRect">
            <a:avLst/>
          </a:prstGeom>
          <a:solidFill>
            <a:srgbClr val="5C85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취소</a:t>
            </a:r>
          </a:p>
        </p:txBody>
      </p:sp>
    </p:spTree>
    <p:extLst>
      <p:ext uri="{BB962C8B-B14F-4D97-AF65-F5344CB8AC3E}">
        <p14:creationId xmlns:p14="http://schemas.microsoft.com/office/powerpoint/2010/main" val="1828891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C4DE-6B95-7EF5-2812-5DF15FBE0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A43466E-2114-1E4A-D7E4-42A763BB027F}"/>
              </a:ext>
            </a:extLst>
          </p:cNvPr>
          <p:cNvSpPr txBox="1"/>
          <p:nvPr/>
        </p:nvSpPr>
        <p:spPr>
          <a:xfrm>
            <a:off x="230074" y="212916"/>
            <a:ext cx="3429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9.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이벤트안내 관리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B30805-1B02-B05C-2C2F-CD91A279B7B3}"/>
              </a:ext>
            </a:extLst>
          </p:cNvPr>
          <p:cNvSpPr txBox="1"/>
          <p:nvPr/>
        </p:nvSpPr>
        <p:spPr>
          <a:xfrm>
            <a:off x="3915698" y="276714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시술안내 관리와 동일</a:t>
            </a:r>
            <a:endParaRPr lang="ko-KR" altLang="en-US" sz="2800" dirty="0">
              <a:solidFill>
                <a:srgbClr val="0070C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1156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60F8-9A27-B8EB-4A87-CD9AD13D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BCBEBA4-C7F9-53AB-9D1A-10608AA703F1}"/>
              </a:ext>
            </a:extLst>
          </p:cNvPr>
          <p:cNvSpPr txBox="1"/>
          <p:nvPr/>
        </p:nvSpPr>
        <p:spPr>
          <a:xfrm>
            <a:off x="230074" y="212916"/>
            <a:ext cx="2428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시술예약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FA4975-38E1-5676-DBAB-79579CE1B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92" y="790924"/>
            <a:ext cx="8333816" cy="577552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6765B8F-6558-7553-38D9-E2B56AE86647}"/>
              </a:ext>
            </a:extLst>
          </p:cNvPr>
          <p:cNvSpPr/>
          <p:nvPr/>
        </p:nvSpPr>
        <p:spPr>
          <a:xfrm>
            <a:off x="4909930" y="4379843"/>
            <a:ext cx="2358887" cy="1974574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2CB6C0BC-715A-B406-85A6-4DC3B0D85030}"/>
              </a:ext>
            </a:extLst>
          </p:cNvPr>
          <p:cNvSpPr/>
          <p:nvPr/>
        </p:nvSpPr>
        <p:spPr>
          <a:xfrm>
            <a:off x="2442788" y="3636656"/>
            <a:ext cx="2467142" cy="812621"/>
          </a:xfrm>
          <a:prstGeom prst="wedgeRoundRectCallout">
            <a:avLst>
              <a:gd name="adj1" fmla="val 52582"/>
              <a:gd name="adj2" fmla="val 86333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</a:rPr>
              <a:t>30</a:t>
            </a:r>
            <a:r>
              <a:rPr lang="ko-KR" altLang="en-US" sz="1200" dirty="0">
                <a:solidFill>
                  <a:schemeClr val="tx1"/>
                </a:solidFill>
              </a:rPr>
              <a:t>분단위로</a:t>
            </a:r>
          </a:p>
        </p:txBody>
      </p:sp>
    </p:spTree>
    <p:extLst>
      <p:ext uri="{BB962C8B-B14F-4D97-AF65-F5344CB8AC3E}">
        <p14:creationId xmlns:p14="http://schemas.microsoft.com/office/powerpoint/2010/main" val="1959257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106D-F739-1674-E2C5-83754BA8B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04878EE-BEFD-3E65-DDC0-A77D05449E30}"/>
              </a:ext>
            </a:extLst>
          </p:cNvPr>
          <p:cNvSpPr txBox="1"/>
          <p:nvPr/>
        </p:nvSpPr>
        <p:spPr>
          <a:xfrm>
            <a:off x="230074" y="212916"/>
            <a:ext cx="5320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11.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시술예약 확인</a:t>
            </a:r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/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변경</a:t>
            </a:r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/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취소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6CF5E6-8961-4922-A230-88744202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708" y="886224"/>
            <a:ext cx="7437765" cy="58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83BFD-D9BB-C829-ECB2-D6B4B0A76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9EFDC89-A040-ABD1-526E-F1B298A09B7E}"/>
              </a:ext>
            </a:extLst>
          </p:cNvPr>
          <p:cNvSpPr txBox="1"/>
          <p:nvPr/>
        </p:nvSpPr>
        <p:spPr>
          <a:xfrm>
            <a:off x="230074" y="212916"/>
            <a:ext cx="5320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11. 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시술예약 확인</a:t>
            </a:r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/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변경</a:t>
            </a:r>
            <a:r>
              <a:rPr lang="en-US" altLang="ko-KR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/</a:t>
            </a:r>
            <a:r>
              <a:rPr lang="ko-KR" altLang="en-US" sz="2800" dirty="0">
                <a:solidFill>
                  <a:srgbClr val="0070C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취소 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3958135-7109-7776-F8B4-1F981CA1A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92" y="790924"/>
            <a:ext cx="8333816" cy="577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8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5050</TotalTime>
  <Words>332</Words>
  <Application>Microsoft Office PowerPoint</Application>
  <PresentationFormat>와이드스크린</PresentationFormat>
  <Paragraphs>133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Noto Sans KR</vt:lpstr>
      <vt:lpstr>맑은 고딕</vt:lpstr>
      <vt:lpstr>휴먼둥근헤드라인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JUNSIK PARK</dc:creator>
  <cp:lastModifiedBy>JUNSIK PARK</cp:lastModifiedBy>
  <cp:revision>19</cp:revision>
  <dcterms:created xsi:type="dcterms:W3CDTF">2025-03-26T02:04:44Z</dcterms:created>
  <dcterms:modified xsi:type="dcterms:W3CDTF">2025-04-04T11:41:19Z</dcterms:modified>
</cp:coreProperties>
</file>